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42840275" cy="302402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ZUgIuARX9Bh4+F3mtqWeQ2ubl5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Haggman" initials="" lastIdx="1" clrIdx="0"/>
  <p:cmAuthor id="1" name="Natasha Abeyseker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EDB66-7E66-4B01-B7FF-609377D003D8}" v="1" dt="2026-02-18T01:41:33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77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Constable" userId="bf15cf8e-c76a-4dd3-95e8-729d1b80eec4" providerId="ADAL" clId="{C4E83573-4983-483C-921E-4949DFC800A6}"/>
    <pc:docChg chg="custSel modSld">
      <pc:chgData name="Hayley Constable" userId="bf15cf8e-c76a-4dd3-95e8-729d1b80eec4" providerId="ADAL" clId="{C4E83573-4983-483C-921E-4949DFC800A6}" dt="2026-02-18T01:41:38.417" v="3" actId="1076"/>
      <pc:docMkLst>
        <pc:docMk/>
      </pc:docMkLst>
      <pc:sldChg chg="addSp delSp modSp mod">
        <pc:chgData name="Hayley Constable" userId="bf15cf8e-c76a-4dd3-95e8-729d1b80eec4" providerId="ADAL" clId="{C4E83573-4983-483C-921E-4949DFC800A6}" dt="2026-02-18T01:41:38.417" v="3" actId="1076"/>
        <pc:sldMkLst>
          <pc:docMk/>
          <pc:sldMk cId="0" sldId="256"/>
        </pc:sldMkLst>
        <pc:picChg chg="add mod">
          <ac:chgData name="Hayley Constable" userId="bf15cf8e-c76a-4dd3-95e8-729d1b80eec4" providerId="ADAL" clId="{C4E83573-4983-483C-921E-4949DFC800A6}" dt="2026-02-18T01:41:38.417" v="3" actId="1076"/>
          <ac:picMkLst>
            <pc:docMk/>
            <pc:sldMk cId="0" sldId="256"/>
            <ac:picMk id="3" creationId="{3C7A47CC-F970-F9C2-E106-6F6BAF6B424D}"/>
          </ac:picMkLst>
        </pc:picChg>
        <pc:picChg chg="del">
          <ac:chgData name="Hayley Constable" userId="bf15cf8e-c76a-4dd3-95e8-729d1b80eec4" providerId="ADAL" clId="{C4E83573-4983-483C-921E-4949DFC800A6}" dt="2026-02-18T01:41:35.384" v="1" actId="478"/>
          <ac:picMkLst>
            <pc:docMk/>
            <pc:sldMk cId="0" sldId="256"/>
            <ac:picMk id="8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685800"/>
            <a:ext cx="4854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3213021" y="4949049"/>
            <a:ext cx="36414234" cy="105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7"/>
              <a:buFont typeface="Calibri"/>
              <a:buNone/>
              <a:defRPr sz="2645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5355035" y="15883154"/>
            <a:ext cx="32130206" cy="730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0583"/>
              <a:buNone/>
              <a:defRPr sz="10583"/>
            </a:lvl1pPr>
            <a:lvl2pPr lvl="1" algn="ctr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8819"/>
              <a:buNone/>
              <a:defRPr sz="8819"/>
            </a:lvl2pPr>
            <a:lvl3pPr lvl="2" algn="ctr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/>
            </a:lvl3pPr>
            <a:lvl4pPr lvl="3" algn="ctr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/>
            </a:lvl4pPr>
            <a:lvl5pPr lvl="4" algn="ctr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/>
            </a:lvl5pPr>
            <a:lvl6pPr lvl="5" algn="ctr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/>
            </a:lvl6pPr>
            <a:lvl7pPr lvl="6" algn="ctr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/>
            </a:lvl7pPr>
            <a:lvl8pPr lvl="7" algn="ctr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/>
            </a:lvl8pPr>
            <a:lvl9pPr lvl="8" algn="ctr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945269" y="1610022"/>
            <a:ext cx="36949737" cy="584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11826545" y="-831199"/>
            <a:ext cx="19187185" cy="369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22462668" y="9804921"/>
            <a:ext cx="25627246" cy="923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3720048" y="835239"/>
            <a:ext cx="25627246" cy="2717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945269" y="1610022"/>
            <a:ext cx="36949737" cy="584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945269" y="8050077"/>
            <a:ext cx="36949737" cy="1918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2922959" y="7539080"/>
            <a:ext cx="36949737" cy="1257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7"/>
              <a:buFont typeface="Calibri"/>
              <a:buNone/>
              <a:defRPr sz="2645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2922959" y="20237201"/>
            <a:ext cx="36949737" cy="661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0583"/>
              <a:buNone/>
              <a:defRPr sz="10583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rgbClr val="888888"/>
              </a:buClr>
              <a:buSzPts val="8819"/>
              <a:buNone/>
              <a:defRPr sz="881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rgbClr val="888888"/>
              </a:buClr>
              <a:buSzPts val="7937"/>
              <a:buNone/>
              <a:defRPr sz="793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rgbClr val="888888"/>
              </a:buClr>
              <a:buSzPts val="7055"/>
              <a:buNone/>
              <a:defRPr sz="7055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rgbClr val="888888"/>
              </a:buClr>
              <a:buSzPts val="7055"/>
              <a:buNone/>
              <a:defRPr sz="7055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rgbClr val="888888"/>
              </a:buClr>
              <a:buSzPts val="7055"/>
              <a:buNone/>
              <a:defRPr sz="7055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rgbClr val="888888"/>
              </a:buClr>
              <a:buSzPts val="7055"/>
              <a:buNone/>
              <a:defRPr sz="7055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rgbClr val="888888"/>
              </a:buClr>
              <a:buSzPts val="7055"/>
              <a:buNone/>
              <a:defRPr sz="7055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rgbClr val="888888"/>
              </a:buClr>
              <a:buSzPts val="7055"/>
              <a:buNone/>
              <a:defRPr sz="705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945269" y="1610022"/>
            <a:ext cx="36949737" cy="584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2945269" y="8050077"/>
            <a:ext cx="18207117" cy="1918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21687889" y="8050077"/>
            <a:ext cx="18207117" cy="1918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50849" y="1610022"/>
            <a:ext cx="36949737" cy="584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950853" y="7413073"/>
            <a:ext cx="18123442" cy="363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0583"/>
              <a:buNone/>
              <a:defRPr sz="10583" b="1"/>
            </a:lvl1pPr>
            <a:lvl2pPr marL="914400" lvl="1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8819"/>
              <a:buNone/>
              <a:defRPr sz="8819" b="1"/>
            </a:lvl2pPr>
            <a:lvl3pPr marL="1371600" lvl="2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 b="1"/>
            </a:lvl3pPr>
            <a:lvl4pPr marL="1828800" lvl="3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4pPr>
            <a:lvl5pPr marL="2286000" lvl="4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5pPr>
            <a:lvl6pPr marL="2743200" lvl="5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6pPr>
            <a:lvl7pPr marL="3200400" lvl="6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7pPr>
            <a:lvl8pPr marL="3657600" lvl="7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8pPr>
            <a:lvl9pPr marL="4114800" lvl="8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950853" y="11046105"/>
            <a:ext cx="18123442" cy="1624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21687891" y="7413073"/>
            <a:ext cx="18212697" cy="363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0583"/>
              <a:buNone/>
              <a:defRPr sz="10583" b="1"/>
            </a:lvl1pPr>
            <a:lvl2pPr marL="914400" lvl="1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8819"/>
              <a:buNone/>
              <a:defRPr sz="8819" b="1"/>
            </a:lvl2pPr>
            <a:lvl3pPr marL="1371600" lvl="2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 b="1"/>
            </a:lvl3pPr>
            <a:lvl4pPr marL="1828800" lvl="3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4pPr>
            <a:lvl5pPr marL="2286000" lvl="4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5pPr>
            <a:lvl6pPr marL="2743200" lvl="5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6pPr>
            <a:lvl7pPr marL="3200400" lvl="6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7pPr>
            <a:lvl8pPr marL="3657600" lvl="7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8pPr>
            <a:lvl9pPr marL="4114800" lvl="8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21687891" y="11046105"/>
            <a:ext cx="18212697" cy="1624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2945269" y="1610022"/>
            <a:ext cx="36949737" cy="584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2950849" y="2016019"/>
            <a:ext cx="13817104" cy="705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10"/>
              <a:buFont typeface="Calibri"/>
              <a:buNone/>
              <a:defRPr sz="1411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18212697" y="4354048"/>
            <a:ext cx="21687889" cy="2149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124585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4110"/>
              <a:buChar char="•"/>
              <a:defRPr sz="14110"/>
            </a:lvl1pPr>
            <a:lvl2pPr marL="914400" lvl="1" indent="-1012634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2347"/>
              <a:buChar char="•"/>
              <a:defRPr sz="12347"/>
            </a:lvl2pPr>
            <a:lvl3pPr marL="1371600" lvl="2" indent="-90062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0583"/>
              <a:buChar char="•"/>
              <a:defRPr sz="10583"/>
            </a:lvl3pPr>
            <a:lvl4pPr marL="1828800" lvl="3" indent="-788606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4pPr>
            <a:lvl5pPr marL="2286000" lvl="4" indent="-788606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5pPr>
            <a:lvl6pPr marL="2743200" lvl="5" indent="-788606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6pPr>
            <a:lvl7pPr marL="3200400" lvl="6" indent="-788606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7pPr>
            <a:lvl8pPr marL="3657600" lvl="7" indent="-788606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8pPr>
            <a:lvl9pPr marL="4114800" lvl="8" indent="-788606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2950849" y="9072087"/>
            <a:ext cx="13817104" cy="1680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/>
            </a:lvl1pPr>
            <a:lvl2pPr marL="914400" lvl="1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6173"/>
              <a:buNone/>
              <a:defRPr sz="6173"/>
            </a:lvl2pPr>
            <a:lvl3pPr marL="1371600" lvl="2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3pPr>
            <a:lvl4pPr marL="1828800" lvl="3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4pPr>
            <a:lvl5pPr marL="2286000" lvl="4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5pPr>
            <a:lvl6pPr marL="2743200" lvl="5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6pPr>
            <a:lvl7pPr marL="3200400" lvl="6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7pPr>
            <a:lvl8pPr marL="3657600" lvl="7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8pPr>
            <a:lvl9pPr marL="4114800" lvl="8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950849" y="2016019"/>
            <a:ext cx="13817104" cy="705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10"/>
              <a:buFont typeface="Calibri"/>
              <a:buNone/>
              <a:defRPr sz="1411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18212697" y="4354048"/>
            <a:ext cx="21687889" cy="2149020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2950849" y="9072087"/>
            <a:ext cx="13817104" cy="1680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7055"/>
              <a:buNone/>
              <a:defRPr sz="7055"/>
            </a:lvl1pPr>
            <a:lvl2pPr marL="914400" lvl="1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6173"/>
              <a:buNone/>
              <a:defRPr sz="6173"/>
            </a:lvl2pPr>
            <a:lvl3pPr marL="1371600" lvl="2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3pPr>
            <a:lvl4pPr marL="1828800" lvl="3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4pPr>
            <a:lvl5pPr marL="2286000" lvl="4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5pPr>
            <a:lvl6pPr marL="2743200" lvl="5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6pPr>
            <a:lvl7pPr marL="3200400" lvl="6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7pPr>
            <a:lvl8pPr marL="3657600" lvl="7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8pPr>
            <a:lvl9pPr marL="4114800" lvl="8" indent="-228600" algn="l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2945269" y="1610022"/>
            <a:ext cx="36949737" cy="584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02"/>
              <a:buFont typeface="Calibri"/>
              <a:buNone/>
              <a:defRPr sz="19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2945269" y="8050077"/>
            <a:ext cx="36949737" cy="1918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12634" algn="l" rtl="0">
              <a:lnSpc>
                <a:spcPct val="90000"/>
              </a:lnSpc>
              <a:spcBef>
                <a:spcPts val="4410"/>
              </a:spcBef>
              <a:spcAft>
                <a:spcPts val="0"/>
              </a:spcAft>
              <a:buClr>
                <a:schemeClr val="dk1"/>
              </a:buClr>
              <a:buSzPts val="12347"/>
              <a:buFont typeface="Arial"/>
              <a:buChar char="•"/>
              <a:defRPr sz="12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00620" algn="l" rtl="0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10583"/>
              <a:buFont typeface="Arial"/>
              <a:buChar char="•"/>
              <a:defRPr sz="105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88606" algn="l" rtl="0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8819"/>
              <a:buFont typeface="Arial"/>
              <a:buChar char="•"/>
              <a:defRPr sz="88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2599" algn="l" rtl="0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937"/>
              <a:buFont typeface="Arial"/>
              <a:buChar char="•"/>
              <a:defRPr sz="7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2599" algn="l" rtl="0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937"/>
              <a:buFont typeface="Arial"/>
              <a:buChar char="•"/>
              <a:defRPr sz="7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2599" algn="l" rtl="0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937"/>
              <a:buFont typeface="Arial"/>
              <a:buChar char="•"/>
              <a:defRPr sz="7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2599" algn="l" rtl="0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937"/>
              <a:buFont typeface="Arial"/>
              <a:buChar char="•"/>
              <a:defRPr sz="7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2599" algn="l" rtl="0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937"/>
              <a:buFont typeface="Arial"/>
              <a:buChar char="•"/>
              <a:defRPr sz="7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2599" algn="l" rtl="0">
              <a:lnSpc>
                <a:spcPct val="90000"/>
              </a:lnSpc>
              <a:spcBef>
                <a:spcPts val="2205"/>
              </a:spcBef>
              <a:spcAft>
                <a:spcPts val="0"/>
              </a:spcAft>
              <a:buClr>
                <a:schemeClr val="dk1"/>
              </a:buClr>
              <a:buSzPts val="7937"/>
              <a:buFont typeface="Arial"/>
              <a:buChar char="•"/>
              <a:defRPr sz="7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2945269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14190841" y="28028274"/>
            <a:ext cx="14458593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30255944" y="28028274"/>
            <a:ext cx="9639062" cy="1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2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2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2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2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2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2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2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2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2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213020" y="0"/>
            <a:ext cx="36414234" cy="26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Calibri"/>
              <a:buNone/>
            </a:pPr>
            <a:r>
              <a:rPr lang="en-US" sz="16000"/>
              <a:t>TITLE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5355034" y="2900271"/>
            <a:ext cx="32130206" cy="262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8000" b="1" dirty="0"/>
              <a:t>AUTHORS</a:t>
            </a:r>
            <a:br>
              <a:rPr lang="en-US" sz="8000" b="1" baseline="30000" dirty="0"/>
            </a:br>
            <a:r>
              <a:rPr lang="en-US" sz="8000" b="1" baseline="30000" dirty="0"/>
              <a:t>AFFILIATIONS</a:t>
            </a:r>
            <a:endParaRPr dirty="0"/>
          </a:p>
        </p:txBody>
      </p:sp>
      <p:sp>
        <p:nvSpPr>
          <p:cNvPr id="86" name="Google Shape;86;p1"/>
          <p:cNvSpPr/>
          <p:nvPr/>
        </p:nvSpPr>
        <p:spPr>
          <a:xfrm>
            <a:off x="0" y="2621280"/>
            <a:ext cx="42840275" cy="27899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00B0F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89375" tIns="44675" rIns="89375" bIns="44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89575" y="6398604"/>
            <a:ext cx="13692185" cy="132343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 ARIAL 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14574044" y="6378406"/>
            <a:ext cx="13692185" cy="132343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 80 BODY TEXT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28758513" y="6378405"/>
            <a:ext cx="13692185" cy="132343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ALTER PAGE FORMAT</a:t>
            </a:r>
            <a:endParaRPr/>
          </a:p>
        </p:txBody>
      </p:sp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3C7A47CC-F970-F9C2-E106-6F6BAF6B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322" y="405924"/>
            <a:ext cx="7199376" cy="1920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FC35F7B46CD04C900B60D9EC23BD89" ma:contentTypeVersion="42" ma:contentTypeDescription="Create a new document." ma:contentTypeScope="" ma:versionID="c443e161c17bba86b19d59ad5d37c24f">
  <xsd:schema xmlns:xsd="http://www.w3.org/2001/XMLSchema" xmlns:xs="http://www.w3.org/2001/XMLSchema" xmlns:p="http://schemas.microsoft.com/office/2006/metadata/properties" xmlns:ns1="http://schemas.microsoft.com/sharepoint/v3" xmlns:ns2="5bbfa449-6e48-4da9-a896-62068bdd34fd" xmlns:ns3="85f26373-f5f7-4fd1-ab3a-74bd3b021e0f" xmlns:ns4="1aef2fb6-6393-44de-9407-4bef584a2259" xmlns:ns5="f8d37200-b6ad-4288-a097-a5c7533af8dd" targetNamespace="http://schemas.microsoft.com/office/2006/metadata/properties" ma:root="true" ma:fieldsID="a27e6c5a8bb4c1e8af1cdde9ee918d16" ns1:_="" ns2:_="" ns3:_="" ns4:_="" ns5:_="">
    <xsd:import namespace="http://schemas.microsoft.com/sharepoint/v3"/>
    <xsd:import namespace="5bbfa449-6e48-4da9-a896-62068bdd34fd"/>
    <xsd:import namespace="85f26373-f5f7-4fd1-ab3a-74bd3b021e0f"/>
    <xsd:import namespace="1aef2fb6-6393-44de-9407-4bef584a2259"/>
    <xsd:import namespace="f8d37200-b6ad-4288-a097-a5c7533af8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5:TaxCatchAll" minOccurs="0"/>
                <xsd:element ref="ns1:_ip_UnifiedCompliancePolicyProperties" minOccurs="0"/>
                <xsd:element ref="ns1:_ip_UnifiedCompliancePolicyUIAc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fa449-6e48-4da9-a896-62068bdd3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26373-f5f7-4fd1-ab3a-74bd3b021e0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74a8037-94b7-4da0-b234-9a6130cf04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f2fb6-6393-44de-9407-4bef584a225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37200-b6ad-4288-a097-a5c7533af8dd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c1866f1-cc78-4467-a9bd-f6c3be3c0b66}" ma:internalName="TaxCatchAll" ma:showField="CatchAllData" ma:web="f8d37200-b6ad-4288-a097-a5c7533af8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d37200-b6ad-4288-a097-a5c7533af8dd" xsi:nil="true"/>
    <_ip_UnifiedCompliancePolicyUIAction xmlns="http://schemas.microsoft.com/sharepoint/v3" xsi:nil="true"/>
    <_ip_UnifiedCompliancePolicyProperties xmlns="http://schemas.microsoft.com/sharepoint/v3" xsi:nil="true"/>
    <SharedWithUsers xmlns="1aef2fb6-6393-44de-9407-4bef584a2259">
      <UserInfo>
        <DisplayName/>
        <AccountId xsi:nil="true"/>
        <AccountType/>
      </UserInfo>
    </SharedWithUsers>
    <lcf76f155ced4ddcb4097134ff3c332f xmlns="85f26373-f5f7-4fd1-ab3a-74bd3b021e0f">
      <Terms xmlns="http://schemas.microsoft.com/office/infopath/2007/PartnerControls"/>
    </lcf76f155ced4ddcb4097134ff3c332f>
    <MediaLengthInSeconds xmlns="5bbfa449-6e48-4da9-a896-62068bdd34fd" xsi:nil="true"/>
  </documentManagement>
</p:properties>
</file>

<file path=customXml/itemProps1.xml><?xml version="1.0" encoding="utf-8"?>
<ds:datastoreItem xmlns:ds="http://schemas.openxmlformats.org/officeDocument/2006/customXml" ds:itemID="{AF827B9A-D960-4AEF-9F1C-BA7C60FCC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4B90B6-21C0-4C37-B56D-B0BF1FD06C2A}"/>
</file>

<file path=customXml/itemProps3.xml><?xml version="1.0" encoding="utf-8"?>
<ds:datastoreItem xmlns:ds="http://schemas.openxmlformats.org/officeDocument/2006/customXml" ds:itemID="{4B4F012A-765D-47B6-80D1-6D15FE446AA8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aef2fb6-6393-44de-9407-4bef584a2259"/>
    <ds:schemaRef ds:uri="bd6f2612-cc63-425e-9bc0-995605f40d21"/>
    <ds:schemaRef ds:uri="http://www.w3.org/XML/1998/namespace"/>
    <ds:schemaRef ds:uri="http://purl.org/dc/dcmitype/"/>
    <ds:schemaRef ds:uri="f8d37200-b6ad-4288-a097-a5c7533af8dd"/>
    <ds:schemaRef ds:uri="7b2f2a51-3337-4c21-b1fa-f7c4bec90af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Natasha Abeysekera</dc:creator>
  <cp:lastModifiedBy>Hayley Constable</cp:lastModifiedBy>
  <cp:revision>1</cp:revision>
  <dcterms:created xsi:type="dcterms:W3CDTF">2022-08-21T10:23:52Z</dcterms:created>
  <dcterms:modified xsi:type="dcterms:W3CDTF">2026-02-18T01:41:41Z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0x01010062FC35F7B46CD04C900B60D9EC23BD89</vt:lpwstr>
  </property>
  <property fmtid="{D5CDD505-2E9C-101B-9397-08002B2CF9AE}" pid="3" name="MediaServiceImageTags">
    <vt:lpwstr/>
  </property>
  <property fmtid="{D5CDD505-2E9C-101B-9397-08002B2CF9AE}" pid="4" name="GUID">
    <vt:lpwstr>11c0e7d4-ae3d-41d4-a2a0-195950dc7655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